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08"/>
    <p:restoredTop sz="94586"/>
  </p:normalViewPr>
  <p:slideViewPr>
    <p:cSldViewPr snapToGrid="0" snapToObjects="1">
      <p:cViewPr varScale="1">
        <p:scale>
          <a:sx n="107" d="100"/>
          <a:sy n="107" d="100"/>
        </p:scale>
        <p:origin x="200" y="200"/>
      </p:cViewPr>
      <p:guideLst/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2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AC97ED-4DFE-4F4F-B46F-C9B962D48154}" type="datetimeFigureOut">
              <a:rPr lang="fr-FR" smtClean="0"/>
              <a:t>22/08/2018</a:t>
            </a:fld>
            <a:endParaRPr lang="fr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F5437D-6E37-BA43-BA08-E0D000EBEDE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91222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F5437D-6E37-BA43-BA08-E0D000EBEDEA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983075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F5437D-6E37-BA43-BA08-E0D000EBEDEA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323786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F5437D-6E37-BA43-BA08-E0D000EBEDEA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41413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F5437D-6E37-BA43-BA08-E0D000EBEDEA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912715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F5437D-6E37-BA43-BA08-E0D000EBEDEA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819024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48907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33CEB85-F07D-8840-B76B-43830B6BBA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7AFA60-16A4-BB44-9F73-90F22A03C7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17ED35-D06B-914A-93CE-F874EEBE4C1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9F7EBD-8DBF-E847-AE4D-8A5B36783CDE}" type="datetimeFigureOut">
              <a:rPr lang="fr-FR" smtClean="0"/>
              <a:t>22/08/2018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7542F1-4918-5C46-960B-EE979472E8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110478-8A09-7F4D-9101-2D096197F6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956AEA-4BFE-7F4E-84D4-FBB909136B9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224793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DEE8ADD-3C34-2E49-986B-9C55644E9CC0}"/>
              </a:ext>
            </a:extLst>
          </p:cNvPr>
          <p:cNvSpPr txBox="1"/>
          <p:nvPr/>
        </p:nvSpPr>
        <p:spPr>
          <a:xfrm>
            <a:off x="712519" y="261257"/>
            <a:ext cx="8092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https://</a:t>
            </a:r>
            <a:r>
              <a:rPr lang="fr-FR" dirty="0" err="1"/>
              <a:t>www.arte.tv</a:t>
            </a:r>
            <a:r>
              <a:rPr lang="fr-FR" dirty="0"/>
              <a:t>/en/</a:t>
            </a:r>
            <a:r>
              <a:rPr lang="fr-FR" dirty="0" err="1"/>
              <a:t>videos</a:t>
            </a:r>
            <a:r>
              <a:rPr lang="fr-FR" dirty="0"/>
              <a:t>/058227-048-A/</a:t>
            </a:r>
            <a:r>
              <a:rPr lang="fr-FR" dirty="0" err="1"/>
              <a:t>who</a:t>
            </a:r>
            <a:r>
              <a:rPr lang="fr-FR" dirty="0"/>
              <a:t>-s-</a:t>
            </a:r>
            <a:r>
              <a:rPr lang="fr-FR" dirty="0" err="1"/>
              <a:t>afraid</a:t>
            </a:r>
            <a:r>
              <a:rPr lang="fr-FR" dirty="0"/>
              <a:t>-of-</a:t>
            </a:r>
            <a:r>
              <a:rPr lang="fr-FR" dirty="0" err="1"/>
              <a:t>artificial</a:t>
            </a:r>
            <a:r>
              <a:rPr lang="fr-FR" dirty="0"/>
              <a:t>-intelligence/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A7CB0B-43DC-FD40-ABD5-D27CA15438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4400" y="913083"/>
            <a:ext cx="7551094" cy="5521584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1F0C3D78-8C5F-A844-95D2-D600DB4091CE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606008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AE3CE4A-5A79-6E40-9D04-20E82B63AB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150" y="400050"/>
            <a:ext cx="11315700" cy="605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6981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7FC1A37-3701-FC4E-AAC7-BADDA0B5E5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800" y="266700"/>
            <a:ext cx="11074400" cy="632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2318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FD18765-52C5-F74C-AEEA-E40A94BB0E1A}"/>
              </a:ext>
            </a:extLst>
          </p:cNvPr>
          <p:cNvSpPr txBox="1"/>
          <p:nvPr/>
        </p:nvSpPr>
        <p:spPr>
          <a:xfrm>
            <a:off x="880533" y="270933"/>
            <a:ext cx="1110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Dystopie</a:t>
            </a:r>
            <a:r>
              <a:rPr lang="fr-FR" dirty="0"/>
              <a:t>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EC4AD7-F49F-874B-964E-0B6C2B11DB78}"/>
              </a:ext>
            </a:extLst>
          </p:cNvPr>
          <p:cNvSpPr txBox="1"/>
          <p:nvPr/>
        </p:nvSpPr>
        <p:spPr>
          <a:xfrm>
            <a:off x="2794000" y="4267200"/>
            <a:ext cx="34336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Augmeting</a:t>
            </a:r>
            <a:r>
              <a:rPr lang="fr-FR" dirty="0"/>
              <a:t>,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increase</a:t>
            </a:r>
            <a:r>
              <a:rPr lang="fr-FR" dirty="0"/>
              <a:t> culture, …</a:t>
            </a:r>
          </a:p>
        </p:txBody>
      </p:sp>
    </p:spTree>
    <p:extLst>
      <p:ext uri="{BB962C8B-B14F-4D97-AF65-F5344CB8AC3E}">
        <p14:creationId xmlns:p14="http://schemas.microsoft.com/office/powerpoint/2010/main" val="5322975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E3C8DB4-914F-7040-A812-4EAE3FDF6C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500" y="1562100"/>
            <a:ext cx="10795000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1544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1A905D1-B04E-EC45-8020-14527DE60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400" y="342900"/>
            <a:ext cx="10617200" cy="61722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4B0CCF8-64E1-7348-ACD7-3939A30D839D}"/>
              </a:ext>
            </a:extLst>
          </p:cNvPr>
          <p:cNvSpPr txBox="1"/>
          <p:nvPr/>
        </p:nvSpPr>
        <p:spPr>
          <a:xfrm>
            <a:off x="2167467" y="-26432"/>
            <a:ext cx="1321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At 21min 22</a:t>
            </a:r>
          </a:p>
        </p:txBody>
      </p:sp>
    </p:spTree>
    <p:extLst>
      <p:ext uri="{BB962C8B-B14F-4D97-AF65-F5344CB8AC3E}">
        <p14:creationId xmlns:p14="http://schemas.microsoft.com/office/powerpoint/2010/main" val="25226790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411347C-F13F-724F-8A77-AC2D072487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700" y="552450"/>
            <a:ext cx="9880600" cy="575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0564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7A5A9C8-A202-9B49-95F2-590B5284C4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400" y="457200"/>
            <a:ext cx="101092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1228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B68A3D0-68E3-A64F-B2E0-DBD70739EE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250" y="463550"/>
            <a:ext cx="10477500" cy="593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7198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530A7B7-51FE-8840-86B0-CB90BC5A90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700" y="508000"/>
            <a:ext cx="10388600" cy="584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3500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A139099-7333-B24D-86F6-6252B62663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850" y="400050"/>
            <a:ext cx="10274300" cy="605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4380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A2DDB2E-33D6-B849-BDBB-D583F311565D}"/>
              </a:ext>
            </a:extLst>
          </p:cNvPr>
          <p:cNvSpPr txBox="1"/>
          <p:nvPr/>
        </p:nvSpPr>
        <p:spPr>
          <a:xfrm>
            <a:off x="1286934" y="914400"/>
            <a:ext cx="274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Philip K. </a:t>
            </a:r>
            <a:r>
              <a:rPr lang="fr-FR" dirty="0" err="1"/>
              <a:t>dick</a:t>
            </a:r>
            <a:r>
              <a:rPr lang="fr-FR" dirty="0"/>
              <a:t>, </a:t>
            </a:r>
            <a:r>
              <a:rPr lang="fr-FR" dirty="0" err="1"/>
              <a:t>Blade</a:t>
            </a:r>
            <a:r>
              <a:rPr lang="fr-FR" dirty="0"/>
              <a:t> </a:t>
            </a:r>
            <a:r>
              <a:rPr lang="fr-FR" dirty="0" err="1"/>
              <a:t>Runner</a:t>
            </a:r>
            <a:endParaRPr lang="fr-F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9247B06-41BA-004D-957F-FC27D0EFAF6B}"/>
              </a:ext>
            </a:extLst>
          </p:cNvPr>
          <p:cNvSpPr txBox="1"/>
          <p:nvPr/>
        </p:nvSpPr>
        <p:spPr>
          <a:xfrm>
            <a:off x="1286934" y="1625601"/>
            <a:ext cx="58884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Oscar Sharp, Film </a:t>
            </a:r>
            <a:r>
              <a:rPr lang="fr-FR" dirty="0" err="1"/>
              <a:t>director</a:t>
            </a:r>
            <a:r>
              <a:rPr lang="fr-FR" dirty="0"/>
              <a:t> </a:t>
            </a:r>
            <a:r>
              <a:rPr lang="fr-FR" dirty="0" err="1"/>
              <a:t>helped</a:t>
            </a:r>
            <a:r>
              <a:rPr lang="fr-FR" dirty="0"/>
              <a:t> by Benjamin to </a:t>
            </a:r>
            <a:r>
              <a:rPr lang="fr-FR" dirty="0" err="1"/>
              <a:t>write</a:t>
            </a:r>
            <a:r>
              <a:rPr lang="fr-FR" dirty="0"/>
              <a:t> script</a:t>
            </a:r>
          </a:p>
          <a:p>
            <a:r>
              <a:rPr lang="fr-FR" dirty="0"/>
              <a:t>Cédric </a:t>
            </a:r>
            <a:r>
              <a:rPr lang="fr-FR" dirty="0" err="1"/>
              <a:t>Sauviat</a:t>
            </a:r>
            <a:r>
              <a:rPr lang="fr-FR" dirty="0"/>
              <a:t>, AFCIA </a:t>
            </a:r>
          </a:p>
        </p:txBody>
      </p:sp>
    </p:spTree>
    <p:extLst>
      <p:ext uri="{BB962C8B-B14F-4D97-AF65-F5344CB8AC3E}">
        <p14:creationId xmlns:p14="http://schemas.microsoft.com/office/powerpoint/2010/main" val="21522684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F7B9C5E-714C-AD48-A676-EF6837052A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304800"/>
            <a:ext cx="10820400" cy="624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8094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555986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73989BC-8E2E-154C-8182-D72C106D09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850" y="565150"/>
            <a:ext cx="10528300" cy="572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5019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38D4E42-88CF-AA4F-B4BC-D888B5A0C4B0}"/>
              </a:ext>
            </a:extLst>
          </p:cNvPr>
          <p:cNvSpPr txBox="1"/>
          <p:nvPr/>
        </p:nvSpPr>
        <p:spPr>
          <a:xfrm>
            <a:off x="2286000" y="1710267"/>
            <a:ext cx="344600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Remplacer l’homme NON!</a:t>
            </a:r>
          </a:p>
          <a:p>
            <a:endParaRPr lang="fr-FR" dirty="0"/>
          </a:p>
          <a:p>
            <a:r>
              <a:rPr lang="fr-FR" dirty="0"/>
              <a:t>Jugement esthétique, heuristique, </a:t>
            </a:r>
          </a:p>
        </p:txBody>
      </p:sp>
    </p:spTree>
    <p:extLst>
      <p:ext uri="{BB962C8B-B14F-4D97-AF65-F5344CB8AC3E}">
        <p14:creationId xmlns:p14="http://schemas.microsoft.com/office/powerpoint/2010/main" val="17264652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BDE5AA5-D652-6F4B-BD4C-FF599B08F7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850" y="692150"/>
            <a:ext cx="10274300" cy="547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4231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77D631E-C332-E24D-A0AC-F3217052C3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700" y="520700"/>
            <a:ext cx="10388600" cy="58166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71A92E1-FDC2-7C4B-96E2-B6B22325B5D3}"/>
              </a:ext>
            </a:extLst>
          </p:cNvPr>
          <p:cNvSpPr txBox="1"/>
          <p:nvPr/>
        </p:nvSpPr>
        <p:spPr>
          <a:xfrm>
            <a:off x="3843867" y="152400"/>
            <a:ext cx="2463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proper</a:t>
            </a:r>
            <a:r>
              <a:rPr lang="fr-FR" dirty="0"/>
              <a:t> intelligence</a:t>
            </a:r>
          </a:p>
        </p:txBody>
      </p:sp>
    </p:spTree>
    <p:extLst>
      <p:ext uri="{BB962C8B-B14F-4D97-AF65-F5344CB8AC3E}">
        <p14:creationId xmlns:p14="http://schemas.microsoft.com/office/powerpoint/2010/main" val="10672586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FAC508D-A7A5-E540-893A-25A571A99E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100" y="501650"/>
            <a:ext cx="10337800" cy="585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9916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D8855F6-B28C-1046-B0F9-6319CDAD15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600" y="476250"/>
            <a:ext cx="9956800" cy="590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7105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1D1E117-96B5-7749-A5BA-996943EA33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600" y="463550"/>
            <a:ext cx="10464800" cy="593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9419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165</TotalTime>
  <Words>67</Words>
  <Application>Microsoft Macintosh PowerPoint</Application>
  <PresentationFormat>Widescreen</PresentationFormat>
  <Paragraphs>16</Paragraphs>
  <Slides>21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Franck Albinet</dc:creator>
  <cp:lastModifiedBy>Franck Albinet</cp:lastModifiedBy>
  <cp:revision>7</cp:revision>
  <dcterms:created xsi:type="dcterms:W3CDTF">2018-08-22T14:37:01Z</dcterms:created>
  <dcterms:modified xsi:type="dcterms:W3CDTF">2018-08-22T17:22:57Z</dcterms:modified>
</cp:coreProperties>
</file>